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4" d="100"/>
          <a:sy n="84" d="100"/>
        </p:scale>
        <p:origin x="-9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ADDA0-A396-4B4F-8EE6-6B342632DFB3}" type="datetimeFigureOut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73922-78CF-4D23-AD9B-29624D6A9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350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i,hap</a:t>
            </a:r>
            <a:r>
              <a:rPr lang="en-US" altLang="ko-KR" dirty="0" smtClean="0"/>
              <a:t>=0,0</a:t>
            </a:r>
          </a:p>
          <a:p>
            <a:r>
              <a:rPr lang="en-US" altLang="ko-KR" dirty="0" smtClean="0"/>
              <a:t>num1, num2, num3=0,0,0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num1=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(input("</a:t>
            </a:r>
            <a:r>
              <a:rPr lang="ko-KR" altLang="en-US" dirty="0" err="1" smtClean="0"/>
              <a:t>시작값</a:t>
            </a:r>
            <a:r>
              <a:rPr lang="ko-KR" altLang="en-US" dirty="0" smtClean="0"/>
              <a:t> 입력</a:t>
            </a:r>
            <a:r>
              <a:rPr lang="en-US" altLang="ko-KR" dirty="0" smtClean="0"/>
              <a:t>: "))</a:t>
            </a:r>
          </a:p>
          <a:p>
            <a:r>
              <a:rPr lang="en-US" altLang="ko-KR" dirty="0" smtClean="0"/>
              <a:t>num2=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(input("</a:t>
            </a:r>
            <a:r>
              <a:rPr lang="ko-KR" altLang="en-US" dirty="0" err="1" smtClean="0"/>
              <a:t>끝값</a:t>
            </a:r>
            <a:r>
              <a:rPr lang="ko-KR" altLang="en-US" dirty="0" smtClean="0"/>
              <a:t> 입력</a:t>
            </a:r>
            <a:r>
              <a:rPr lang="en-US" altLang="ko-KR" dirty="0" smtClean="0"/>
              <a:t>: "))</a:t>
            </a:r>
          </a:p>
          <a:p>
            <a:r>
              <a:rPr lang="en-US" altLang="ko-KR" dirty="0" smtClean="0"/>
              <a:t>num3=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(input("</a:t>
            </a:r>
            <a:r>
              <a:rPr lang="ko-KR" altLang="en-US" dirty="0" err="1" smtClean="0"/>
              <a:t>증가값</a:t>
            </a:r>
            <a:r>
              <a:rPr lang="ko-KR" altLang="en-US" dirty="0" smtClean="0"/>
              <a:t> 입력</a:t>
            </a:r>
            <a:r>
              <a:rPr lang="en-US" altLang="ko-KR" dirty="0" smtClean="0"/>
              <a:t>: "))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for i in range(num1, num2+1, num3):</a:t>
            </a:r>
          </a:p>
          <a:p>
            <a:r>
              <a:rPr lang="en-US" altLang="ko-KR" dirty="0" smtClean="0"/>
              <a:t>    hap=</a:t>
            </a:r>
            <a:r>
              <a:rPr lang="en-US" altLang="ko-KR" dirty="0" err="1" smtClean="0"/>
              <a:t>hap+i</a:t>
            </a:r>
            <a:endParaRPr lang="en-US" altLang="ko-KR" dirty="0" smtClean="0"/>
          </a:p>
          <a:p>
            <a:r>
              <a:rPr lang="en-US" altLang="ko-KR" dirty="0" smtClean="0"/>
              <a:t>print("%d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%d</a:t>
            </a:r>
            <a:r>
              <a:rPr lang="ko-KR" altLang="en-US" dirty="0" smtClean="0"/>
              <a:t>까지 </a:t>
            </a:r>
            <a:r>
              <a:rPr lang="en-US" altLang="ko-KR" dirty="0" smtClean="0"/>
              <a:t>%d</a:t>
            </a:r>
            <a:r>
              <a:rPr lang="ko-KR" altLang="en-US" dirty="0" smtClean="0"/>
              <a:t>씩 증가함 값의 합</a:t>
            </a:r>
            <a:r>
              <a:rPr lang="en-US" altLang="ko-KR" dirty="0" smtClean="0"/>
              <a:t>: %d" %(num1, num2, num3, hap))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73922-78CF-4D23-AD9B-29624D6A93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232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i=2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while(i&lt;5):</a:t>
            </a:r>
          </a:p>
          <a:p>
            <a:r>
              <a:rPr lang="en-US" altLang="ko-KR" dirty="0" smtClean="0"/>
              <a:t>    print(" -%d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- " %i)</a:t>
            </a:r>
          </a:p>
          <a:p>
            <a:r>
              <a:rPr lang="en-US" altLang="ko-KR" dirty="0" smtClean="0"/>
              <a:t>    k=1</a:t>
            </a:r>
          </a:p>
          <a:p>
            <a:r>
              <a:rPr lang="en-US" altLang="ko-KR" dirty="0" smtClean="0"/>
              <a:t>    while(k&lt;10):</a:t>
            </a:r>
          </a:p>
          <a:p>
            <a:r>
              <a:rPr lang="en-US" altLang="ko-KR" dirty="0" smtClean="0"/>
              <a:t>        print("%d X %d=%2d" %(</a:t>
            </a:r>
            <a:r>
              <a:rPr lang="en-US" altLang="ko-KR" dirty="0" err="1" smtClean="0"/>
              <a:t>i,k,i</a:t>
            </a:r>
            <a:r>
              <a:rPr lang="en-US" altLang="ko-KR" dirty="0" smtClean="0"/>
              <a:t>*k))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    k+=1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i+=1</a:t>
            </a:r>
          </a:p>
          <a:p>
            <a:r>
              <a:rPr lang="en-US" altLang="ko-KR" dirty="0" smtClean="0"/>
              <a:t>    print("")</a:t>
            </a:r>
          </a:p>
          <a:p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    </a:t>
            </a:r>
          </a:p>
          <a:p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73922-78CF-4D23-AD9B-29624D6A93C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705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i=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(input("</a:t>
            </a:r>
            <a:r>
              <a:rPr lang="ko-KR" altLang="en-US" dirty="0" smtClean="0"/>
              <a:t>사용자에게 출력하고 싶은 단 수를 입력하세요</a:t>
            </a:r>
            <a:r>
              <a:rPr lang="en-US" altLang="ko-KR" dirty="0" smtClean="0"/>
              <a:t>.: "))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print("-%d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-" %i)</a:t>
            </a:r>
          </a:p>
          <a:p>
            <a:r>
              <a:rPr lang="en-US" altLang="ko-KR" dirty="0" smtClean="0"/>
              <a:t>for k in range(1,10,1):</a:t>
            </a:r>
          </a:p>
          <a:p>
            <a:r>
              <a:rPr lang="en-US" altLang="ko-KR" dirty="0" smtClean="0"/>
              <a:t>    print("%d X %d=%2d" %(</a:t>
            </a:r>
            <a:r>
              <a:rPr lang="en-US" altLang="ko-KR" dirty="0" err="1" smtClean="0"/>
              <a:t>i,k,i</a:t>
            </a:r>
            <a:r>
              <a:rPr lang="en-US" altLang="ko-KR" dirty="0" smtClean="0"/>
              <a:t>*k))</a:t>
            </a:r>
          </a:p>
          <a:p>
            <a:r>
              <a:rPr lang="en-US" altLang="ko-KR" dirty="0" smtClean="0"/>
              <a:t>print("")</a:t>
            </a:r>
          </a:p>
          <a:p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73922-78CF-4D23-AD9B-29624D6A93C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951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i=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(input("</a:t>
            </a:r>
            <a:r>
              <a:rPr lang="ko-KR" altLang="en-US" dirty="0" smtClean="0"/>
              <a:t>사용자에게 출력하고 싶은 단 수를 입력하세요</a:t>
            </a:r>
            <a:r>
              <a:rPr lang="en-US" altLang="ko-KR" dirty="0" smtClean="0"/>
              <a:t>.: "))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print(" -%d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- " %i)</a:t>
            </a:r>
          </a:p>
          <a:p>
            <a:r>
              <a:rPr lang="en-US" altLang="ko-KR" dirty="0" smtClean="0"/>
              <a:t>k=1</a:t>
            </a:r>
          </a:p>
          <a:p>
            <a:r>
              <a:rPr lang="en-US" altLang="ko-KR" dirty="0" smtClean="0"/>
              <a:t>while(k&lt;10):</a:t>
            </a:r>
          </a:p>
          <a:p>
            <a:r>
              <a:rPr lang="en-US" altLang="ko-KR" dirty="0" smtClean="0"/>
              <a:t>    print("%d X %d=%2d" %(</a:t>
            </a:r>
            <a:r>
              <a:rPr lang="en-US" altLang="ko-KR" dirty="0" err="1" smtClean="0"/>
              <a:t>i,k,i</a:t>
            </a:r>
            <a:r>
              <a:rPr lang="en-US" altLang="ko-KR" dirty="0" smtClean="0"/>
              <a:t>*k))</a:t>
            </a:r>
          </a:p>
          <a:p>
            <a:r>
              <a:rPr lang="en-US" altLang="ko-KR" dirty="0" smtClean="0"/>
              <a:t>        </a:t>
            </a:r>
          </a:p>
          <a:p>
            <a:r>
              <a:rPr lang="en-US" altLang="ko-KR" dirty="0" smtClean="0"/>
              <a:t>    k+=1</a:t>
            </a:r>
          </a:p>
          <a:p>
            <a:r>
              <a:rPr lang="en-US" altLang="ko-KR" dirty="0" smtClean="0"/>
              <a:t>      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print("")</a:t>
            </a:r>
          </a:p>
          <a:p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73922-78CF-4D23-AD9B-29624D6A93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429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i,k</a:t>
            </a:r>
            <a:r>
              <a:rPr lang="en-US" altLang="ko-KR" dirty="0" smtClean="0"/>
              <a:t>=0,0</a:t>
            </a:r>
          </a:p>
          <a:p>
            <a:r>
              <a:rPr lang="en-US" altLang="ko-KR" dirty="0" smtClean="0"/>
              <a:t>for i in range(11,17,1):</a:t>
            </a:r>
          </a:p>
          <a:p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  for k in range(1,10,1):</a:t>
            </a:r>
          </a:p>
          <a:p>
            <a:r>
              <a:rPr lang="en-US" altLang="ko-KR" dirty="0" smtClean="0"/>
              <a:t>        print("%d " %(i*k), end='')</a:t>
            </a:r>
          </a:p>
          <a:p>
            <a:r>
              <a:rPr lang="en-US" altLang="ko-KR" dirty="0" smtClean="0"/>
              <a:t>    print("\n")</a:t>
            </a:r>
          </a:p>
          <a:p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73922-78CF-4D23-AD9B-29624D6A9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06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i=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(input("</a:t>
            </a:r>
            <a:r>
              <a:rPr lang="ko-KR" altLang="en-US" dirty="0" smtClean="0"/>
              <a:t>몇 단</a:t>
            </a:r>
            <a:r>
              <a:rPr lang="en-US" altLang="ko-KR" dirty="0" smtClean="0"/>
              <a:t>? "))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for k in range(9,0,-1):</a:t>
            </a:r>
          </a:p>
          <a:p>
            <a:r>
              <a:rPr lang="en-US" altLang="ko-KR" dirty="0" smtClean="0"/>
              <a:t>    print("%d X %d=%2d" %(</a:t>
            </a:r>
            <a:r>
              <a:rPr lang="en-US" altLang="ko-KR" dirty="0" err="1" smtClean="0"/>
              <a:t>i,k,i</a:t>
            </a:r>
            <a:r>
              <a:rPr lang="en-US" altLang="ko-KR" dirty="0" smtClean="0"/>
              <a:t>*k))</a:t>
            </a:r>
          </a:p>
          <a:p>
            <a:r>
              <a:rPr lang="en-US" altLang="ko-KR" dirty="0" smtClean="0"/>
              <a:t>print("")</a:t>
            </a:r>
          </a:p>
          <a:p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73922-78CF-4D23-AD9B-29624D6A9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437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73922-78CF-4D23-AD9B-29624D6A9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322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hap,i</a:t>
            </a:r>
            <a:r>
              <a:rPr lang="en-US" altLang="ko-KR" dirty="0" smtClean="0"/>
              <a:t>=0,0</a:t>
            </a:r>
          </a:p>
          <a:p>
            <a:r>
              <a:rPr lang="en-US" altLang="ko-KR" dirty="0" smtClean="0"/>
              <a:t>for i in range(1,1001):</a:t>
            </a:r>
          </a:p>
          <a:p>
            <a:r>
              <a:rPr lang="en-US" altLang="ko-KR" dirty="0" smtClean="0"/>
              <a:t>    if i%2==0:</a:t>
            </a:r>
          </a:p>
          <a:p>
            <a:r>
              <a:rPr lang="en-US" altLang="ko-KR" dirty="0" smtClean="0"/>
              <a:t>        continue</a:t>
            </a:r>
          </a:p>
          <a:p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  hap+=i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if hap&gt;=1000:</a:t>
            </a:r>
          </a:p>
          <a:p>
            <a:r>
              <a:rPr lang="en-US" altLang="ko-KR" dirty="0" smtClean="0"/>
              <a:t>        break</a:t>
            </a:r>
          </a:p>
          <a:p>
            <a:r>
              <a:rPr lang="en-US" altLang="ko-KR" dirty="0" smtClean="0"/>
              <a:t>print("1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의 홀수의 합에서 최초로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이 넘는 위치</a:t>
            </a:r>
            <a:r>
              <a:rPr lang="en-US" altLang="ko-KR" dirty="0" smtClean="0"/>
              <a:t>:%d" %i)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73922-78CF-4D23-AD9B-29624D6A9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719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i,hap</a:t>
            </a:r>
            <a:r>
              <a:rPr lang="en-US" altLang="ko-KR" dirty="0" smtClean="0"/>
              <a:t>=0,0</a:t>
            </a:r>
          </a:p>
          <a:p>
            <a:r>
              <a:rPr lang="en-US" altLang="ko-KR" dirty="0" smtClean="0"/>
              <a:t>num1, num2, num3=0,0,0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num1=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(input("</a:t>
            </a:r>
            <a:r>
              <a:rPr lang="ko-KR" altLang="en-US" dirty="0" err="1" smtClean="0"/>
              <a:t>시작값</a:t>
            </a:r>
            <a:r>
              <a:rPr lang="ko-KR" altLang="en-US" dirty="0" smtClean="0"/>
              <a:t> 입력</a:t>
            </a:r>
            <a:r>
              <a:rPr lang="en-US" altLang="ko-KR" dirty="0" smtClean="0"/>
              <a:t>: "))</a:t>
            </a:r>
          </a:p>
          <a:p>
            <a:r>
              <a:rPr lang="en-US" altLang="ko-KR" dirty="0" smtClean="0"/>
              <a:t>num2=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(input("</a:t>
            </a:r>
            <a:r>
              <a:rPr lang="ko-KR" altLang="en-US" dirty="0" err="1" smtClean="0"/>
              <a:t>끝값</a:t>
            </a:r>
            <a:r>
              <a:rPr lang="ko-KR" altLang="en-US" dirty="0" smtClean="0"/>
              <a:t> 입력</a:t>
            </a:r>
            <a:r>
              <a:rPr lang="en-US" altLang="ko-KR" dirty="0" smtClean="0"/>
              <a:t>: "))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for i in range(num1, num2+1, 1):</a:t>
            </a:r>
          </a:p>
          <a:p>
            <a:r>
              <a:rPr lang="en-US" altLang="ko-KR" dirty="0" smtClean="0"/>
              <a:t>    hap=</a:t>
            </a:r>
            <a:r>
              <a:rPr lang="en-US" altLang="ko-KR" dirty="0" err="1" smtClean="0"/>
              <a:t>hap+i</a:t>
            </a:r>
            <a:endParaRPr lang="en-US" altLang="ko-KR" dirty="0" smtClean="0"/>
          </a:p>
          <a:p>
            <a:r>
              <a:rPr lang="en-US" altLang="ko-KR" dirty="0" smtClean="0"/>
              <a:t>print("%d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%d </a:t>
            </a:r>
            <a:r>
              <a:rPr lang="ko-KR" altLang="en-US" dirty="0" smtClean="0"/>
              <a:t>간 모든 수들의 합</a:t>
            </a:r>
            <a:r>
              <a:rPr lang="en-US" altLang="ko-KR" dirty="0" smtClean="0"/>
              <a:t>: %d" %(num1, num2, hap))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73922-78CF-4D23-AD9B-29624D6A9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20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err="1" smtClean="0"/>
              <a:t>hap,i</a:t>
            </a:r>
            <a:r>
              <a:rPr lang="en-US" altLang="ko-KR" dirty="0" smtClean="0"/>
              <a:t>=0,0</a:t>
            </a:r>
          </a:p>
          <a:p>
            <a:r>
              <a:rPr lang="en-US" altLang="ko-KR" dirty="0" err="1" smtClean="0"/>
              <a:t>num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(input("</a:t>
            </a:r>
            <a:r>
              <a:rPr lang="ko-KR" altLang="en-US" dirty="0" err="1" smtClean="0"/>
              <a:t>입력받은</a:t>
            </a:r>
            <a:r>
              <a:rPr lang="ko-KR" altLang="en-US" dirty="0" smtClean="0"/>
              <a:t> 숫자</a:t>
            </a:r>
            <a:r>
              <a:rPr lang="en-US" altLang="ko-KR" dirty="0" smtClean="0"/>
              <a:t>: "))</a:t>
            </a:r>
          </a:p>
          <a:p>
            <a:r>
              <a:rPr lang="en-US" altLang="ko-KR" dirty="0" smtClean="0"/>
              <a:t>for i in range(1, num+1, 1):</a:t>
            </a:r>
          </a:p>
          <a:p>
            <a:r>
              <a:rPr lang="en-US" altLang="ko-KR" dirty="0" smtClean="0"/>
              <a:t>    if i%3==0:</a:t>
            </a:r>
          </a:p>
          <a:p>
            <a:r>
              <a:rPr lang="en-US" altLang="ko-KR" dirty="0" smtClean="0"/>
              <a:t>        print("</a:t>
            </a:r>
            <a:r>
              <a:rPr lang="ko-KR" altLang="en-US" dirty="0" smtClean="0"/>
              <a:t>짝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    else: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    print("%d" %(</a:t>
            </a:r>
            <a:r>
              <a:rPr lang="en-US" altLang="ko-KR" dirty="0" err="1" smtClean="0"/>
              <a:t>num</a:t>
            </a:r>
            <a:r>
              <a:rPr lang="en-US" altLang="ko-KR" dirty="0" smtClean="0"/>
              <a:t>))</a:t>
            </a:r>
          </a:p>
          <a:p>
            <a:endParaRPr lang="en-US" altLang="ko-KR" dirty="0" smtClean="0"/>
          </a:p>
          <a:p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73922-78CF-4D23-AD9B-29624D6A9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647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i,dan</a:t>
            </a:r>
            <a:r>
              <a:rPr lang="en-US" altLang="ko-KR" dirty="0" smtClean="0"/>
              <a:t>=0,0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dan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(input("</a:t>
            </a:r>
            <a:r>
              <a:rPr lang="ko-KR" altLang="en-US" dirty="0" smtClean="0"/>
              <a:t>몇 단 </a:t>
            </a:r>
            <a:r>
              <a:rPr lang="en-US" altLang="ko-KR" dirty="0" smtClean="0"/>
              <a:t>? "))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for i in range(1,10,1):</a:t>
            </a:r>
          </a:p>
          <a:p>
            <a:r>
              <a:rPr lang="en-US" altLang="ko-KR" dirty="0" smtClean="0"/>
              <a:t>    print("%d X %d=%2d" %(</a:t>
            </a:r>
            <a:r>
              <a:rPr lang="en-US" altLang="ko-KR" dirty="0" err="1" smtClean="0"/>
              <a:t>dan</a:t>
            </a:r>
            <a:r>
              <a:rPr lang="en-US" altLang="ko-KR" dirty="0" smtClean="0"/>
              <a:t>, i, </a:t>
            </a:r>
            <a:r>
              <a:rPr lang="en-US" altLang="ko-KR" dirty="0" err="1" smtClean="0"/>
              <a:t>dan</a:t>
            </a:r>
            <a:r>
              <a:rPr lang="en-US" altLang="ko-KR" dirty="0" smtClean="0"/>
              <a:t>*i))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73922-78CF-4D23-AD9B-29624D6A93C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390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i,k</a:t>
            </a:r>
            <a:r>
              <a:rPr lang="en-US" altLang="ko-KR" dirty="0" smtClean="0"/>
              <a:t>=0,0</a:t>
            </a:r>
          </a:p>
          <a:p>
            <a:r>
              <a:rPr lang="en-US" altLang="ko-KR" dirty="0" smtClean="0"/>
              <a:t>for i in range(2,10,1):</a:t>
            </a:r>
          </a:p>
          <a:p>
            <a:r>
              <a:rPr lang="en-US" altLang="ko-KR" dirty="0" smtClean="0"/>
              <a:t>    print("-%d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-" %i)</a:t>
            </a:r>
          </a:p>
          <a:p>
            <a:r>
              <a:rPr lang="en-US" altLang="ko-KR" dirty="0" smtClean="0"/>
              <a:t>    for k in range(1,10,1):</a:t>
            </a:r>
          </a:p>
          <a:p>
            <a:r>
              <a:rPr lang="en-US" altLang="ko-KR" dirty="0" smtClean="0"/>
              <a:t>        print("%d X %d=%2d" %(</a:t>
            </a:r>
            <a:r>
              <a:rPr lang="en-US" altLang="ko-KR" dirty="0" err="1" smtClean="0"/>
              <a:t>i,k,i</a:t>
            </a:r>
            <a:r>
              <a:rPr lang="en-US" altLang="ko-KR" dirty="0" smtClean="0"/>
              <a:t>*k))</a:t>
            </a:r>
          </a:p>
          <a:p>
            <a:r>
              <a:rPr lang="en-US" altLang="ko-KR" dirty="0" smtClean="0"/>
              <a:t>    print("")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73922-78CF-4D23-AD9B-29624D6A93C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240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##</a:t>
            </a:r>
            <a:r>
              <a:rPr lang="ko-KR" altLang="en-US" dirty="0" smtClean="0"/>
              <a:t>변수 선언 부분</a:t>
            </a:r>
          </a:p>
          <a:p>
            <a:r>
              <a:rPr lang="en-US" altLang="ko-KR" dirty="0" err="1" smtClean="0"/>
              <a:t>i,k,guguLine</a:t>
            </a:r>
            <a:r>
              <a:rPr lang="en-US" altLang="ko-KR" dirty="0" smtClean="0"/>
              <a:t>=0,0,""</a:t>
            </a:r>
          </a:p>
          <a:p>
            <a:r>
              <a:rPr lang="en-US" altLang="ko-KR" dirty="0" smtClean="0"/>
              <a:t>##</a:t>
            </a:r>
            <a:r>
              <a:rPr lang="ko-KR" altLang="en-US" dirty="0" smtClean="0"/>
              <a:t>메인</a:t>
            </a:r>
            <a:r>
              <a:rPr lang="en-US" altLang="ko-KR" dirty="0" smtClean="0"/>
              <a:t>(main) </a:t>
            </a:r>
            <a:r>
              <a:rPr lang="ko-KR" altLang="en-US" dirty="0" smtClean="0"/>
              <a:t>코드 부분</a:t>
            </a:r>
          </a:p>
          <a:p>
            <a:r>
              <a:rPr lang="en-US" altLang="ko-KR" dirty="0" smtClean="0"/>
              <a:t>for i in range(2,10):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guguLine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guguLine</a:t>
            </a:r>
            <a:r>
              <a:rPr lang="en-US" altLang="ko-KR" dirty="0" smtClean="0"/>
              <a:t>+("#%d</a:t>
            </a:r>
            <a:r>
              <a:rPr lang="ko-KR" altLang="en-US" dirty="0" smtClean="0"/>
              <a:t>단</a:t>
            </a:r>
            <a:r>
              <a:rPr lang="en-US" altLang="ko-KR" dirty="0" smtClean="0"/>
              <a:t>#"%i)</a:t>
            </a:r>
          </a:p>
          <a:p>
            <a:r>
              <a:rPr lang="en-US" altLang="ko-KR" dirty="0" smtClean="0"/>
              <a:t>print(</a:t>
            </a:r>
            <a:r>
              <a:rPr lang="en-US" altLang="ko-KR" dirty="0" err="1" smtClean="0"/>
              <a:t>guguLine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for i in range(1,10):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guguLine</a:t>
            </a:r>
            <a:r>
              <a:rPr lang="en-US" altLang="ko-KR" dirty="0" smtClean="0"/>
              <a:t>=""</a:t>
            </a:r>
          </a:p>
          <a:p>
            <a:r>
              <a:rPr lang="en-US" altLang="ko-KR" dirty="0" smtClean="0"/>
              <a:t>    for k in range(2,10):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 err="1" smtClean="0"/>
              <a:t>guguLine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guguLine+str</a:t>
            </a:r>
            <a:r>
              <a:rPr lang="en-US" altLang="ko-KR" dirty="0" smtClean="0"/>
              <a:t>("%2d X %2d=%2d" %(</a:t>
            </a:r>
            <a:r>
              <a:rPr lang="en-US" altLang="ko-KR" dirty="0" err="1" smtClean="0"/>
              <a:t>k,i,k</a:t>
            </a:r>
            <a:r>
              <a:rPr lang="en-US" altLang="ko-KR" dirty="0" smtClean="0"/>
              <a:t>*i))</a:t>
            </a:r>
          </a:p>
          <a:p>
            <a:r>
              <a:rPr lang="en-US" altLang="ko-KR" dirty="0" smtClean="0"/>
              <a:t>    print(</a:t>
            </a:r>
            <a:r>
              <a:rPr lang="en-US" altLang="ko-KR" dirty="0" err="1" smtClean="0"/>
              <a:t>guguLine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73922-78CF-4D23-AD9B-29624D6A93C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201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i,hap</a:t>
            </a:r>
            <a:r>
              <a:rPr lang="en-US" altLang="ko-KR" dirty="0" smtClean="0"/>
              <a:t>=0,0</a:t>
            </a:r>
          </a:p>
          <a:p>
            <a:r>
              <a:rPr lang="en-US" altLang="ko-KR" dirty="0" smtClean="0"/>
              <a:t>num1, num2, num3=0,0,0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num1=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(input("</a:t>
            </a:r>
            <a:r>
              <a:rPr lang="ko-KR" altLang="en-US" dirty="0" err="1" smtClean="0"/>
              <a:t>시작값</a:t>
            </a:r>
            <a:r>
              <a:rPr lang="ko-KR" altLang="en-US" dirty="0" smtClean="0"/>
              <a:t> 입력</a:t>
            </a:r>
            <a:r>
              <a:rPr lang="en-US" altLang="ko-KR" dirty="0" smtClean="0"/>
              <a:t>: "))</a:t>
            </a:r>
          </a:p>
          <a:p>
            <a:r>
              <a:rPr lang="en-US" altLang="ko-KR" dirty="0" smtClean="0"/>
              <a:t>num2=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(input("</a:t>
            </a:r>
            <a:r>
              <a:rPr lang="ko-KR" altLang="en-US" dirty="0" err="1" smtClean="0"/>
              <a:t>끝값</a:t>
            </a:r>
            <a:r>
              <a:rPr lang="ko-KR" altLang="en-US" dirty="0" smtClean="0"/>
              <a:t> 입력</a:t>
            </a:r>
            <a:r>
              <a:rPr lang="en-US" altLang="ko-KR" dirty="0" smtClean="0"/>
              <a:t>: "))</a:t>
            </a:r>
          </a:p>
          <a:p>
            <a:r>
              <a:rPr lang="en-US" altLang="ko-KR" dirty="0" smtClean="0"/>
              <a:t>num3=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(input("</a:t>
            </a:r>
            <a:r>
              <a:rPr lang="ko-KR" altLang="en-US" dirty="0" err="1" smtClean="0"/>
              <a:t>증가값</a:t>
            </a:r>
            <a:r>
              <a:rPr lang="ko-KR" altLang="en-US" dirty="0" smtClean="0"/>
              <a:t> 입력</a:t>
            </a:r>
            <a:r>
              <a:rPr lang="en-US" altLang="ko-KR" dirty="0" smtClean="0"/>
              <a:t>: "))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i=num1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while i&lt;(num2+1):    </a:t>
            </a:r>
          </a:p>
          <a:p>
            <a:r>
              <a:rPr lang="en-US" altLang="ko-KR" dirty="0" smtClean="0"/>
              <a:t>    hap+=i</a:t>
            </a:r>
          </a:p>
          <a:p>
            <a:r>
              <a:rPr lang="en-US" altLang="ko-KR" dirty="0" smtClean="0"/>
              <a:t>    i=i+num3</a:t>
            </a:r>
          </a:p>
          <a:p>
            <a:r>
              <a:rPr lang="en-US" altLang="ko-KR" dirty="0" smtClean="0"/>
              <a:t>  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print("%d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%d</a:t>
            </a:r>
            <a:r>
              <a:rPr lang="ko-KR" altLang="en-US" dirty="0" smtClean="0"/>
              <a:t>까지 </a:t>
            </a:r>
            <a:r>
              <a:rPr lang="en-US" altLang="ko-KR" dirty="0" smtClean="0"/>
              <a:t>%d</a:t>
            </a:r>
            <a:r>
              <a:rPr lang="ko-KR" altLang="en-US" dirty="0" smtClean="0"/>
              <a:t>씩 증가함 값의 합</a:t>
            </a:r>
            <a:r>
              <a:rPr lang="en-US" altLang="ko-KR" dirty="0" smtClean="0"/>
              <a:t>: %d" %(num1, num2, num3, hap))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73922-78CF-4D23-AD9B-29624D6A93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979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hap,i</a:t>
            </a:r>
            <a:r>
              <a:rPr lang="en-US" altLang="ko-KR" dirty="0" smtClean="0"/>
              <a:t>=0,0</a:t>
            </a:r>
          </a:p>
          <a:p>
            <a:r>
              <a:rPr lang="en-US" altLang="ko-KR" dirty="0" smtClean="0"/>
              <a:t>for i in range(1,101):</a:t>
            </a:r>
          </a:p>
          <a:p>
            <a:r>
              <a:rPr lang="en-US" altLang="ko-KR" dirty="0" smtClean="0"/>
              <a:t>    hap+=i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if hap&gt;=1000:</a:t>
            </a:r>
          </a:p>
          <a:p>
            <a:r>
              <a:rPr lang="en-US" altLang="ko-KR" dirty="0" smtClean="0"/>
              <a:t>        break</a:t>
            </a:r>
          </a:p>
          <a:p>
            <a:r>
              <a:rPr lang="en-US" altLang="ko-KR" dirty="0" smtClean="0"/>
              <a:t>print("1~100</a:t>
            </a:r>
            <a:r>
              <a:rPr lang="ko-KR" altLang="en-US" dirty="0" smtClean="0"/>
              <a:t>의 합에서 최초로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이 넘는 위치</a:t>
            </a:r>
            <a:r>
              <a:rPr lang="en-US" altLang="ko-KR" dirty="0" smtClean="0"/>
              <a:t>:%d" %i)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73922-78CF-4D23-AD9B-29624D6A93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537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73922-78CF-4D23-AD9B-29624D6A93C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713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hap,i</a:t>
            </a:r>
            <a:r>
              <a:rPr lang="en-US" altLang="ko-KR" dirty="0" smtClean="0"/>
              <a:t>=0,0</a:t>
            </a:r>
          </a:p>
          <a:p>
            <a:r>
              <a:rPr lang="en-US" altLang="ko-KR" dirty="0" smtClean="0"/>
              <a:t>for i in range(1,101):</a:t>
            </a:r>
          </a:p>
          <a:p>
            <a:r>
              <a:rPr lang="en-US" altLang="ko-KR" dirty="0" smtClean="0"/>
              <a:t>    if i%3==0:</a:t>
            </a:r>
          </a:p>
          <a:p>
            <a:r>
              <a:rPr lang="en-US" altLang="ko-KR" dirty="0" smtClean="0"/>
              <a:t>        continue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hap+=i</a:t>
            </a:r>
          </a:p>
          <a:p>
            <a:r>
              <a:rPr lang="en-US" altLang="ko-KR" dirty="0" smtClean="0"/>
              <a:t>print("1~100</a:t>
            </a:r>
            <a:r>
              <a:rPr lang="ko-KR" altLang="en-US" dirty="0" smtClean="0"/>
              <a:t>의 합계</a:t>
            </a:r>
            <a:r>
              <a:rPr lang="en-US" altLang="ko-KR" dirty="0" smtClean="0"/>
              <a:t>(3</a:t>
            </a:r>
            <a:r>
              <a:rPr lang="ko-KR" altLang="en-US" dirty="0" smtClean="0"/>
              <a:t>의 배수 제외</a:t>
            </a:r>
            <a:r>
              <a:rPr lang="en-US" altLang="ko-KR" dirty="0" smtClean="0"/>
              <a:t>): %d" %hap)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73922-78CF-4D23-AD9B-29624D6A93C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141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i,k</a:t>
            </a:r>
            <a:r>
              <a:rPr lang="en-US" altLang="ko-KR" dirty="0" smtClean="0"/>
              <a:t>=0,0</a:t>
            </a:r>
          </a:p>
          <a:p>
            <a:r>
              <a:rPr lang="en-US" altLang="ko-KR" dirty="0" smtClean="0"/>
              <a:t>for i in range(2,5,1):</a:t>
            </a:r>
          </a:p>
          <a:p>
            <a:r>
              <a:rPr lang="en-US" altLang="ko-KR" dirty="0" smtClean="0"/>
              <a:t>    print("-%d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-" %i)</a:t>
            </a:r>
          </a:p>
          <a:p>
            <a:r>
              <a:rPr lang="en-US" altLang="ko-KR" dirty="0" smtClean="0"/>
              <a:t>    for k in range(1,10,1):</a:t>
            </a:r>
          </a:p>
          <a:p>
            <a:r>
              <a:rPr lang="en-US" altLang="ko-KR" dirty="0" smtClean="0"/>
              <a:t>        print("%d X %d=%2d" %(</a:t>
            </a:r>
            <a:r>
              <a:rPr lang="en-US" altLang="ko-KR" dirty="0" err="1" smtClean="0"/>
              <a:t>i,k,i</a:t>
            </a:r>
            <a:r>
              <a:rPr lang="en-US" altLang="ko-KR" dirty="0" smtClean="0"/>
              <a:t>*k))</a:t>
            </a:r>
          </a:p>
          <a:p>
            <a:r>
              <a:rPr lang="en-US" altLang="ko-KR" dirty="0" smtClean="0"/>
              <a:t>    print("")</a:t>
            </a:r>
          </a:p>
          <a:p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73922-78CF-4D23-AD9B-29624D6A93C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855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F0661-2D58-40D8-B4D0-E1B4CD0BD30A}" type="datetimeFigureOut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21ECB-30B5-4C16-B1B1-3F4799DF0F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9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F0661-2D58-40D8-B4D0-E1B4CD0BD30A}" type="datetimeFigureOut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21ECB-30B5-4C16-B1B1-3F4799DF0F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293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F0661-2D58-40D8-B4D0-E1B4CD0BD30A}" type="datetimeFigureOut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21ECB-30B5-4C16-B1B1-3F4799DF0F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6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F0661-2D58-40D8-B4D0-E1B4CD0BD30A}" type="datetimeFigureOut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21ECB-30B5-4C16-B1B1-3F4799DF0F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408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F0661-2D58-40D8-B4D0-E1B4CD0BD30A}" type="datetimeFigureOut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21ECB-30B5-4C16-B1B1-3F4799DF0F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820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F0661-2D58-40D8-B4D0-E1B4CD0BD30A}" type="datetimeFigureOut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21ECB-30B5-4C16-B1B1-3F4799DF0F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016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F0661-2D58-40D8-B4D0-E1B4CD0BD30A}" type="datetimeFigureOut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21ECB-30B5-4C16-B1B1-3F4799DF0F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53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F0661-2D58-40D8-B4D0-E1B4CD0BD30A}" type="datetimeFigureOut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21ECB-30B5-4C16-B1B1-3F4799DF0F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19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F0661-2D58-40D8-B4D0-E1B4CD0BD30A}" type="datetimeFigureOut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21ECB-30B5-4C16-B1B1-3F4799DF0F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992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F0661-2D58-40D8-B4D0-E1B4CD0BD30A}" type="datetimeFigureOut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21ECB-30B5-4C16-B1B1-3F4799DF0F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00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F0661-2D58-40D8-B4D0-E1B4CD0BD30A}" type="datetimeFigureOut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21ECB-30B5-4C16-B1B1-3F4799DF0F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42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F0661-2D58-40D8-B4D0-E1B4CD0BD30A}" type="datetimeFigureOut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21ECB-30B5-4C16-B1B1-3F4799DF0F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68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시작 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끝값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증가값</a:t>
            </a:r>
            <a:r>
              <a:rPr lang="ko-KR" altLang="en-US" dirty="0" smtClean="0"/>
              <a:t> 계산</a:t>
            </a:r>
            <a:r>
              <a:rPr lang="en-US" altLang="ko-KR" dirty="0" smtClean="0"/>
              <a:t>:for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t="25987" r="30664" b="54300"/>
          <a:stretch/>
        </p:blipFill>
        <p:spPr bwMode="auto">
          <a:xfrm>
            <a:off x="92831" y="1747106"/>
            <a:ext cx="9268811" cy="2113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1948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단부터 </a:t>
            </a:r>
            <a:r>
              <a:rPr lang="en-US" altLang="ko-KR" dirty="0" smtClean="0"/>
              <a:t>4</a:t>
            </a:r>
            <a:r>
              <a:rPr lang="ko-KR" altLang="en-US" dirty="0" smtClean="0"/>
              <a:t>단구구단 </a:t>
            </a:r>
            <a:r>
              <a:rPr lang="en-US" altLang="ko-KR" dirty="0" smtClean="0"/>
              <a:t>While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45" r="67137" b="25995"/>
          <a:stretch/>
        </p:blipFill>
        <p:spPr bwMode="auto">
          <a:xfrm>
            <a:off x="395536" y="1340768"/>
            <a:ext cx="5112568" cy="5346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2021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퀴즈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</a:t>
            </a:r>
            <a:r>
              <a:rPr lang="en-US" altLang="ko-KR" dirty="0" smtClean="0"/>
              <a:t>-</a:t>
            </a:r>
            <a:r>
              <a:rPr lang="ko-KR" altLang="en-US" dirty="0" smtClean="0"/>
              <a:t>구구단 </a:t>
            </a:r>
            <a:r>
              <a:rPr lang="ko-KR" altLang="en-US" dirty="0" err="1" smtClean="0"/>
              <a:t>입력받아</a:t>
            </a:r>
            <a:r>
              <a:rPr lang="ko-KR" altLang="en-US" dirty="0"/>
              <a:t> </a:t>
            </a:r>
            <a:r>
              <a:rPr lang="en-US" altLang="ko-KR" dirty="0" smtClean="0"/>
              <a:t>for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1" t="52949" r="5129" b="28550"/>
          <a:stretch/>
        </p:blipFill>
        <p:spPr bwMode="auto">
          <a:xfrm>
            <a:off x="0" y="1668063"/>
            <a:ext cx="9184064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4289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구구단 </a:t>
            </a:r>
            <a:r>
              <a:rPr lang="ko-KR" altLang="en-US" dirty="0" err="1" smtClean="0"/>
              <a:t>입력받아</a:t>
            </a:r>
            <a:r>
              <a:rPr lang="ko-KR" altLang="en-US" dirty="0" smtClean="0"/>
              <a:t> </a:t>
            </a:r>
            <a:r>
              <a:rPr lang="en-US" altLang="ko-KR" dirty="0" smtClean="0"/>
              <a:t>While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8" t="38787" r="9340" b="34508"/>
          <a:stretch/>
        </p:blipFill>
        <p:spPr bwMode="auto">
          <a:xfrm>
            <a:off x="4724" y="1628800"/>
            <a:ext cx="9055803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6659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11~16</a:t>
            </a:r>
            <a:r>
              <a:rPr lang="ko-KR" altLang="en-US" dirty="0" smtClean="0"/>
              <a:t>단 </a:t>
            </a:r>
            <a:r>
              <a:rPr lang="en-US" altLang="ko-KR" dirty="0" smtClean="0"/>
              <a:t>for </a:t>
            </a:r>
            <a:r>
              <a:rPr lang="ko-KR" altLang="en-US" dirty="0" smtClean="0"/>
              <a:t>문 </a:t>
            </a:r>
            <a:r>
              <a:rPr lang="en-US" altLang="ko-KR" dirty="0" smtClean="0"/>
              <a:t>end=‘’ \n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1151" r="77027" b="46093"/>
          <a:stretch/>
        </p:blipFill>
        <p:spPr bwMode="auto">
          <a:xfrm>
            <a:off x="2409" y="1484784"/>
            <a:ext cx="5511520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5" t="41151" r="34583" b="39886"/>
          <a:stretch/>
        </p:blipFill>
        <p:spPr bwMode="auto">
          <a:xfrm>
            <a:off x="5652120" y="1484784"/>
            <a:ext cx="3240360" cy="2852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7407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구구단 </a:t>
            </a:r>
            <a:r>
              <a:rPr lang="ko-KR" altLang="en-US" dirty="0" err="1" smtClean="0"/>
              <a:t>입력받아</a:t>
            </a:r>
            <a:r>
              <a:rPr lang="ko-KR" altLang="en-US" dirty="0" smtClean="0"/>
              <a:t> 거꾸로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5" t="54975" r="57811" b="28271"/>
          <a:stretch/>
        </p:blipFill>
        <p:spPr bwMode="auto">
          <a:xfrm>
            <a:off x="251520" y="1556792"/>
            <a:ext cx="8413927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4569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0~100</a:t>
            </a:r>
            <a:r>
              <a:rPr lang="ko-KR" altLang="en-US" dirty="0" smtClean="0"/>
              <a:t>까지의 짝수의 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084" r="46279" b="35568"/>
          <a:stretch/>
        </p:blipFill>
        <p:spPr bwMode="auto">
          <a:xfrm>
            <a:off x="0" y="1556792"/>
            <a:ext cx="9144000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129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 smtClean="0"/>
              <a:t>1</a:t>
            </a:r>
            <a:r>
              <a:rPr lang="en-US" altLang="ko-KR" sz="3200" dirty="0"/>
              <a:t>~</a:t>
            </a:r>
            <a:r>
              <a:rPr lang="en-US" altLang="ko-KR" sz="3200" dirty="0" smtClean="0"/>
              <a:t>1000</a:t>
            </a:r>
            <a:r>
              <a:rPr lang="ko-KR" altLang="en-US" sz="3200" dirty="0" smtClean="0"/>
              <a:t>의 홀수 합 최초 </a:t>
            </a:r>
            <a:r>
              <a:rPr lang="en-US" altLang="ko-KR" sz="3200" dirty="0" smtClean="0"/>
              <a:t>1000 </a:t>
            </a:r>
            <a:r>
              <a:rPr lang="ko-KR" altLang="en-US" sz="3200" dirty="0" smtClean="0"/>
              <a:t>넘는 위치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" t="43551" r="61069" b="40165"/>
          <a:stretch/>
        </p:blipFill>
        <p:spPr bwMode="auto">
          <a:xfrm>
            <a:off x="146756" y="1700808"/>
            <a:ext cx="8376364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5" t="45980" r="20571" b="50000"/>
          <a:stretch/>
        </p:blipFill>
        <p:spPr bwMode="auto">
          <a:xfrm>
            <a:off x="146756" y="4653136"/>
            <a:ext cx="8891369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47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16632"/>
            <a:ext cx="9011344" cy="130100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입력한 두 수 사이 모두를 더한 값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1" t="45992" r="38622" b="37493"/>
          <a:stretch/>
        </p:blipFill>
        <p:spPr bwMode="auto">
          <a:xfrm>
            <a:off x="395536" y="1772816"/>
            <a:ext cx="7857988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1555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525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990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구구단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8" t="56308" r="26970" b="18702"/>
          <a:stretch/>
        </p:blipFill>
        <p:spPr bwMode="auto">
          <a:xfrm>
            <a:off x="539552" y="1700807"/>
            <a:ext cx="7776864" cy="3856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0002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제목 있는 구구단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8" t="63913" r="37308" b="23566"/>
          <a:stretch/>
        </p:blipFill>
        <p:spPr bwMode="auto">
          <a:xfrm>
            <a:off x="683568" y="1700808"/>
            <a:ext cx="5772558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5" t="24883" r="59287" b="17105"/>
          <a:stretch/>
        </p:blipFill>
        <p:spPr bwMode="auto">
          <a:xfrm>
            <a:off x="7164288" y="0"/>
            <a:ext cx="1720847" cy="7235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4815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구구단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9" t="41707" r="52336" b="36029"/>
          <a:stretch/>
        </p:blipFill>
        <p:spPr bwMode="auto">
          <a:xfrm>
            <a:off x="508000" y="1501422"/>
            <a:ext cx="5554249" cy="2719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7" t="42805" r="9863" b="38067"/>
          <a:stretch/>
        </p:blipFill>
        <p:spPr bwMode="auto">
          <a:xfrm>
            <a:off x="515676" y="4254540"/>
            <a:ext cx="5705725" cy="1766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6853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시작값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끝값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증가값</a:t>
            </a:r>
            <a:r>
              <a:rPr lang="en-US" altLang="ko-KR" dirty="0" smtClean="0"/>
              <a:t>: While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35" r="28615" b="37406"/>
          <a:stretch/>
        </p:blipFill>
        <p:spPr bwMode="auto">
          <a:xfrm>
            <a:off x="395536" y="1628800"/>
            <a:ext cx="8449077" cy="2316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0294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/>
              <a:t>1~100 </a:t>
            </a:r>
            <a:r>
              <a:rPr lang="ko-KR" altLang="en-US" sz="3600" dirty="0" smtClean="0"/>
              <a:t>더하고 </a:t>
            </a:r>
            <a:r>
              <a:rPr lang="en-US" altLang="ko-KR" sz="3600" dirty="0" smtClean="0"/>
              <a:t>1000 </a:t>
            </a:r>
            <a:r>
              <a:rPr lang="ko-KR" altLang="en-US" sz="3600" dirty="0" smtClean="0"/>
              <a:t>넘는 위치 찾기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" t="35769" r="23366" b="52369"/>
          <a:stretch/>
        </p:blipFill>
        <p:spPr bwMode="auto">
          <a:xfrm>
            <a:off x="0" y="1412776"/>
            <a:ext cx="9144000" cy="1756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0946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짝수출력</a:t>
            </a:r>
            <a:r>
              <a:rPr lang="en-US" altLang="ko-KR" dirty="0" smtClean="0"/>
              <a:t>-continue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3" t="56204" r="33426" b="25609"/>
          <a:stretch/>
        </p:blipFill>
        <p:spPr bwMode="auto">
          <a:xfrm>
            <a:off x="539551" y="1556792"/>
            <a:ext cx="8303271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9492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의 배수 제외한 값 더하기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" t="62575" r="31063" b="24568"/>
          <a:stretch/>
        </p:blipFill>
        <p:spPr bwMode="auto">
          <a:xfrm>
            <a:off x="395536" y="1700808"/>
            <a:ext cx="8553140" cy="1318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8149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퀴즈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</a:t>
            </a:r>
            <a:r>
              <a:rPr lang="en-US" altLang="ko-KR" dirty="0"/>
              <a:t>-</a:t>
            </a:r>
            <a:r>
              <a:rPr lang="en-US" altLang="ko-KR" dirty="0" smtClean="0"/>
              <a:t>2</a:t>
            </a:r>
            <a:r>
              <a:rPr lang="ko-KR" altLang="en-US" dirty="0" smtClean="0"/>
              <a:t>단부터 </a:t>
            </a:r>
            <a:r>
              <a:rPr lang="en-US" altLang="ko-KR" dirty="0" smtClean="0"/>
              <a:t>4</a:t>
            </a:r>
            <a:r>
              <a:rPr lang="ko-KR" altLang="en-US" dirty="0" smtClean="0"/>
              <a:t>단구구단 </a:t>
            </a:r>
            <a:r>
              <a:rPr lang="en-US" altLang="ko-KR" dirty="0" smtClean="0"/>
              <a:t>FOR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t="31565" r="43519" b="21085"/>
          <a:stretch/>
        </p:blipFill>
        <p:spPr bwMode="auto">
          <a:xfrm>
            <a:off x="611560" y="1628800"/>
            <a:ext cx="6696744" cy="5185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6039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796</Words>
  <Application>Microsoft Office PowerPoint</Application>
  <PresentationFormat>화면 슬라이드 쇼(4:3)</PresentationFormat>
  <Paragraphs>203</Paragraphs>
  <Slides>19</Slides>
  <Notes>18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테마</vt:lpstr>
      <vt:lpstr>시작 값, 끝값, 증가값 계산:for</vt:lpstr>
      <vt:lpstr>구구단</vt:lpstr>
      <vt:lpstr>제목 있는 구구단</vt:lpstr>
      <vt:lpstr>구구단</vt:lpstr>
      <vt:lpstr>시작값 끝값 증가값: While문</vt:lpstr>
      <vt:lpstr>1~100 더하고 1000 넘는 위치 찾기</vt:lpstr>
      <vt:lpstr>짝수출력-continue</vt:lpstr>
      <vt:lpstr>3의 배수 제외한 값 더하기</vt:lpstr>
      <vt:lpstr>퀴즈 1번-2단부터 4단구구단 FOR </vt:lpstr>
      <vt:lpstr>2단부터 4단구구단 While</vt:lpstr>
      <vt:lpstr>퀴즈 2번-구구단 입력받아 for</vt:lpstr>
      <vt:lpstr>구구단 입력받아 While</vt:lpstr>
      <vt:lpstr>11~16단 for 문 end=‘’ \n 이용</vt:lpstr>
      <vt:lpstr>구구단 입력받아 거꾸로</vt:lpstr>
      <vt:lpstr>0~100까지의 짝수의 합</vt:lpstr>
      <vt:lpstr>1~1000의 홀수 합 최초 1000 넘는 위치</vt:lpstr>
      <vt:lpstr>입력한 두 수 사이 모두를 더한 값</vt:lpstr>
      <vt:lpstr>PowerPoint 프레젠테이션</vt:lpstr>
      <vt:lpstr>PowerPoint 프레젠테이션</vt:lpstr>
    </vt:vector>
  </TitlesOfParts>
  <Company>samsung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시작 값, 끝값, 증가값 계산</dc:title>
  <dc:creator>student</dc:creator>
  <cp:lastModifiedBy>student</cp:lastModifiedBy>
  <cp:revision>24</cp:revision>
  <dcterms:created xsi:type="dcterms:W3CDTF">2018-02-01T05:17:35Z</dcterms:created>
  <dcterms:modified xsi:type="dcterms:W3CDTF">2018-02-02T06:49:00Z</dcterms:modified>
</cp:coreProperties>
</file>